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2.xml" ContentType="application/vnd.openxmlformats-officedocument.them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Cliquez pour déplacer la diapo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Cliquez pour modifier le format des notes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&lt;en-tête&gt;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13B61998-2570-46BB-A7DB-82F696EE47BE}" type="slidenum"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Num" idx="7"/>
          </p:nvPr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  <a:ea typeface="Lucida Sans Unicode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AB48875-C934-47A7-9550-AACE8CAD26CD}" type="slidenum">
              <a:rPr b="0" lang="fr-FR" sz="14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ldImg"/>
          </p:nvPr>
        </p:nvSpPr>
        <p:spPr>
          <a:xfrm>
            <a:off x="1106640" y="812880"/>
            <a:ext cx="5344920" cy="4008240"/>
          </a:xfrm>
          <a:prstGeom prst="rect">
            <a:avLst/>
          </a:prstGeom>
          <a:ln w="0">
            <a:noFill/>
          </a:ln>
        </p:spPr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ldNum" idx="8"/>
          </p:nvPr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  <a:ea typeface="Lucida Sans Unicode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62DC477-4D65-41EB-82A1-FD301AFCB199}" type="slidenum">
              <a:rPr b="0" lang="fr-FR" sz="14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sldImg"/>
          </p:nvPr>
        </p:nvSpPr>
        <p:spPr>
          <a:xfrm>
            <a:off x="1106640" y="812880"/>
            <a:ext cx="5344920" cy="400824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02A18A-3B9C-4710-883D-4AE46348D05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F489B3-6A15-4FB8-9C26-B46632B3ADF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BB78E1-87C8-4F52-B1FC-03ACA97B37A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6C41FF-E70D-4F87-B80B-ECDAA9BCDC2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040987-5796-415C-82FB-3CB0C74AA09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B22C7D-C1AE-493B-B70E-1C95E1D651F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94F063-75F5-4755-97F4-F96D902B711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5579E4-7E9E-4D8B-ADA9-88E2643414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76B467-E07F-4BB0-934C-1064A1D87FE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C88075-DEB6-4169-8673-2998097B00B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BFFA47-74F5-4860-849B-5C739D43504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374383-0109-4F8C-8063-C878AE657C5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60360" y="1236600"/>
            <a:ext cx="7559280" cy="263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fr-FR" sz="6000" spc="-1" strike="noStrike">
                <a:solidFill>
                  <a:srgbClr val="000000"/>
                </a:solidFill>
                <a:latin typeface="Arial"/>
                <a:ea typeface="Microsoft YaHei"/>
              </a:rPr>
              <a:t>Modifiez le style du titre</a:t>
            </a:r>
            <a:endParaRPr b="0" lang="fr-FR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400" spc="-1" strike="noStrike">
                <a:solidFill>
                  <a:schemeClr val="dk1"/>
                </a:solidFill>
                <a:latin typeface="Times New Roman"/>
                <a:ea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F6BB668-DFD2-448E-8D1E-41E8423B725E}" type="slidenum">
              <a:rPr b="0" lang="fr-FR" sz="1400" spc="-1" strike="noStrike">
                <a:solidFill>
                  <a:schemeClr val="dk1"/>
                </a:solidFill>
                <a:latin typeface="Times New Roman"/>
                <a:ea typeface="Lucida Sans Unicode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rme libre 1"/>
          <p:cNvSpPr/>
          <p:nvPr/>
        </p:nvSpPr>
        <p:spPr>
          <a:xfrm>
            <a:off x="288000" y="268200"/>
            <a:ext cx="9599400" cy="7009920"/>
          </a:xfrm>
          <a:custGeom>
            <a:avLst/>
            <a:gdLst>
              <a:gd name="textAreaLeft" fmla="*/ 342000 w 9599400"/>
              <a:gd name="textAreaRight" fmla="*/ 9257400 w 9599400"/>
              <a:gd name="textAreaTop" fmla="*/ 342000 h 7009920"/>
              <a:gd name="textAreaBottom" fmla="*/ 6667920 h 7009920"/>
            </a:gdLst>
            <a:ahLst/>
            <a:rect l="textAreaLeft" t="textAreaTop" r="textAreaRight" b="textAreaBottom"/>
            <a:pathLst>
              <a:path w="26666" h="19563">
                <a:moveTo>
                  <a:pt x="3246" y="0"/>
                </a:moveTo>
                <a:arcTo wR="3245.5" hR="3245.5" stAng="16200000" swAng="-5400000"/>
                <a:lnTo>
                  <a:pt x="0" y="16228"/>
                </a:lnTo>
                <a:arcTo wR="3245.5" hR="3245.5" stAng="10800000" swAng="-5400000"/>
                <a:lnTo>
                  <a:pt x="23421" y="19473"/>
                </a:lnTo>
                <a:arcTo wR="3245.5" hR="3245.5" stAng="5400000" swAng="-5400000"/>
                <a:lnTo>
                  <a:pt x="26666" y="3246"/>
                </a:lnTo>
                <a:arcTo wR="3245.5" hR="3245.5" stAng="0" swAng="-5400000"/>
                <a:close/>
              </a:path>
            </a:pathLst>
          </a:custGeom>
          <a:solidFill>
            <a:srgbClr val="ffffff"/>
          </a:solidFill>
          <a:ln w="5076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14840" rIns="114840" tIns="69840" bIns="6984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chemeClr val="accent5"/>
              </a:solidFill>
              <a:latin typeface="Arial"/>
              <a:ea typeface="Microsoft YaHei"/>
            </a:endParaRPr>
          </a:p>
        </p:txBody>
      </p:sp>
      <p:sp>
        <p:nvSpPr>
          <p:cNvPr id="47" name="Forme libre 2"/>
          <p:cNvSpPr/>
          <p:nvPr/>
        </p:nvSpPr>
        <p:spPr>
          <a:xfrm>
            <a:off x="2664000" y="504000"/>
            <a:ext cx="5111640" cy="1151640"/>
          </a:xfrm>
          <a:custGeom>
            <a:avLst/>
            <a:gdLst>
              <a:gd name="textAreaLeft" fmla="*/ 56160 w 5111640"/>
              <a:gd name="textAreaRight" fmla="*/ 5055480 w 5111640"/>
              <a:gd name="textAreaTop" fmla="*/ 56160 h 1151640"/>
              <a:gd name="textAreaBottom" fmla="*/ 1095480 h 1151640"/>
            </a:gdLst>
            <a:ahLst/>
            <a:rect l="textAreaLeft" t="textAreaTop" r="textAreaRight" b="textAreaBottom"/>
            <a:pathLst>
              <a:path w="14200" h="3290">
                <a:moveTo>
                  <a:pt x="533" y="0"/>
                </a:moveTo>
                <a:arcTo wR="533.333333333333" hR="533.333333333333" stAng="16200000" swAng="-5400000"/>
                <a:lnTo>
                  <a:pt x="0" y="2667"/>
                </a:lnTo>
                <a:arcTo wR="533.333333333333" hR="533.333333333334" stAng="10800000" swAng="-5400000"/>
                <a:lnTo>
                  <a:pt x="13667" y="3200"/>
                </a:lnTo>
                <a:arcTo wR="533.333333333334" hR="533.333333333334" stAng="5400000" swAng="-5400000"/>
                <a:lnTo>
                  <a:pt x="14200" y="533"/>
                </a:lnTo>
                <a:arcTo wR="533.333333333334" hR="533.333333333333" stAng="0" swAng="-5400000"/>
                <a:close/>
              </a:path>
            </a:pathLst>
          </a:custGeom>
          <a:solidFill>
            <a:srgbClr val="ffffff"/>
          </a:solidFill>
          <a:ln w="38160">
            <a:solidFill>
              <a:srgbClr val="5b9bd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8720" rIns="108720" tIns="63720" bIns="6372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Bauhaus"/>
                <a:ea typeface="Microsoft YaHei"/>
              </a:rPr>
              <a:t>Rencontre Sportive Associative : ………………….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Bauhaus"/>
                <a:ea typeface="Microsoft YaHei"/>
              </a:rPr>
              <a:t>Association Sportive de l’école : ………………….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Forme libre 3"/>
          <p:cNvSpPr/>
          <p:nvPr/>
        </p:nvSpPr>
        <p:spPr>
          <a:xfrm>
            <a:off x="792000" y="504000"/>
            <a:ext cx="1799640" cy="1151640"/>
          </a:xfrm>
          <a:custGeom>
            <a:avLst/>
            <a:gdLst>
              <a:gd name="textAreaLeft" fmla="*/ 56160 w 1799640"/>
              <a:gd name="textAreaRight" fmla="*/ 1743480 w 1799640"/>
              <a:gd name="textAreaTop" fmla="*/ 56160 h 1151640"/>
              <a:gd name="textAreaBottom" fmla="*/ 1095480 h 1151640"/>
            </a:gdLst>
            <a:ahLst/>
            <a:rect l="textAreaLeft" t="textAreaTop" r="textAreaRight" b="textAreaBottom"/>
            <a:pathLst>
              <a:path w="5000" h="3290">
                <a:moveTo>
                  <a:pt x="533" y="0"/>
                </a:moveTo>
                <a:arcTo wR="533.333333333333" hR="533.333333333333" stAng="16200000" swAng="-5400000"/>
                <a:lnTo>
                  <a:pt x="0" y="2667"/>
                </a:lnTo>
                <a:arcTo wR="533.333333333333" hR="533.333333333334" stAng="10800000" swAng="-5400000"/>
                <a:lnTo>
                  <a:pt x="4467" y="3200"/>
                </a:lnTo>
                <a:arcTo wR="533.333333333334" hR="533.333333333334" stAng="5400000" swAng="-5400000"/>
                <a:lnTo>
                  <a:pt x="5000" y="533"/>
                </a:lnTo>
                <a:arcTo wR="533.333333333334" hR="533.333333333333" stAng="0" swAng="-5400000"/>
                <a:close/>
              </a:path>
            </a:pathLst>
          </a:custGeom>
          <a:solidFill>
            <a:srgbClr val="ffcc00"/>
          </a:solidFill>
          <a:ln w="0">
            <a:solidFill>
              <a:srgbClr val="ffcc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3600" spc="-1" strike="noStrike">
                <a:solidFill>
                  <a:srgbClr val="000000"/>
                </a:solidFill>
                <a:latin typeface="Bauhaus"/>
                <a:ea typeface="Microsoft YaHei"/>
              </a:rPr>
              <a:t>Ma carte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3600" spc="-1" strike="noStrike">
                <a:solidFill>
                  <a:srgbClr val="000000"/>
                </a:solidFill>
                <a:latin typeface="Bauhaus"/>
                <a:ea typeface="Microsoft YaHei"/>
              </a:rPr>
              <a:t>navette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Connecteur droit 4"/>
          <p:cNvSpPr/>
          <p:nvPr/>
        </p:nvSpPr>
        <p:spPr>
          <a:xfrm>
            <a:off x="5040000" y="1872000"/>
            <a:ext cx="360" cy="5184000"/>
          </a:xfrm>
          <a:prstGeom prst="line">
            <a:avLst/>
          </a:prstGeom>
          <a:ln w="38160">
            <a:solidFill>
              <a:srgbClr val="6666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720" rIns="108720" tIns="63720" bIns="6372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pic>
        <p:nvPicPr>
          <p:cNvPr id="50" name="Image 5" descr=""/>
          <p:cNvPicPr/>
          <p:nvPr/>
        </p:nvPicPr>
        <p:blipFill>
          <a:blip r:embed="rId1"/>
          <a:stretch/>
        </p:blipFill>
        <p:spPr>
          <a:xfrm>
            <a:off x="364320" y="2232000"/>
            <a:ext cx="643320" cy="844200"/>
          </a:xfrm>
          <a:prstGeom prst="rect">
            <a:avLst/>
          </a:prstGeom>
          <a:ln w="0">
            <a:noFill/>
          </a:ln>
        </p:spPr>
      </p:pic>
      <p:pic>
        <p:nvPicPr>
          <p:cNvPr id="51" name="Image 6" descr=""/>
          <p:cNvPicPr/>
          <p:nvPr/>
        </p:nvPicPr>
        <p:blipFill>
          <a:blip r:embed="rId2"/>
          <a:stretch/>
        </p:blipFill>
        <p:spPr>
          <a:xfrm>
            <a:off x="5173200" y="2196720"/>
            <a:ext cx="1090440" cy="1114920"/>
          </a:xfrm>
          <a:prstGeom prst="rect">
            <a:avLst/>
          </a:prstGeom>
          <a:ln w="0">
            <a:noFill/>
          </a:ln>
        </p:spPr>
      </p:pic>
      <p:sp>
        <p:nvSpPr>
          <p:cNvPr id="52" name="ZoneTexte 7"/>
          <p:cNvSpPr/>
          <p:nvPr/>
        </p:nvSpPr>
        <p:spPr>
          <a:xfrm>
            <a:off x="171720" y="1728000"/>
            <a:ext cx="12312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2400" spc="-1" strike="noStrike" u="sng">
                <a:solidFill>
                  <a:srgbClr val="000000"/>
                </a:solidFill>
                <a:uFillTx/>
                <a:latin typeface="Bauhaus"/>
                <a:ea typeface="Microsoft YaHei"/>
              </a:rPr>
              <a:t>Enfant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ZoneTexte 8"/>
          <p:cNvSpPr/>
          <p:nvPr/>
        </p:nvSpPr>
        <p:spPr>
          <a:xfrm>
            <a:off x="4768200" y="1702440"/>
            <a:ext cx="44222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2400" spc="-1" strike="noStrike" u="sng">
                <a:solidFill>
                  <a:srgbClr val="000000"/>
                </a:solidFill>
                <a:uFillTx/>
                <a:latin typeface="Bauhaus"/>
                <a:ea typeface="Microsoft YaHei"/>
              </a:rPr>
              <a:t>Adulte</a:t>
            </a:r>
            <a:r>
              <a:rPr b="1" lang="fr-FR" sz="2400" spc="-1" strike="noStrike">
                <a:solidFill>
                  <a:srgbClr val="000000"/>
                </a:solidFill>
                <a:latin typeface="Bauhaus"/>
                <a:ea typeface="Microsoft YaHei"/>
              </a:rPr>
              <a:t> </a:t>
            </a:r>
            <a:r>
              <a:rPr b="1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référent pour la rencontre 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ZoneTexte 9"/>
          <p:cNvSpPr/>
          <p:nvPr/>
        </p:nvSpPr>
        <p:spPr>
          <a:xfrm>
            <a:off x="6427440" y="2050200"/>
            <a:ext cx="3108960" cy="155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Nom et prénom :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Fonction :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Téléphone :</a:t>
            </a:r>
            <a:r>
              <a:rPr b="0" lang="fr-FR" sz="1600" spc="-1" strike="noStrike">
                <a:solidFill>
                  <a:srgbClr val="ffffff"/>
                </a:solidFill>
                <a:latin typeface="Bauhaus"/>
                <a:ea typeface="Microsoft YaHei"/>
              </a:rPr>
              <a:t> …..................................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Mail : </a:t>
            </a:r>
            <a:r>
              <a:rPr b="0" lang="fr-FR" sz="1600" spc="-1" strike="noStrike">
                <a:solidFill>
                  <a:srgbClr val="ffffff"/>
                </a:solidFill>
                <a:latin typeface="Bauhaus"/>
                <a:ea typeface="Microsoft YaHei"/>
              </a:rPr>
              <a:t>...............................................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ZoneTexte 10"/>
          <p:cNvSpPr/>
          <p:nvPr/>
        </p:nvSpPr>
        <p:spPr>
          <a:xfrm>
            <a:off x="1027800" y="2146680"/>
            <a:ext cx="126324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>
                <a:solidFill>
                  <a:schemeClr val="accent5"/>
                </a:solidFill>
                <a:latin typeface="Bauhaus"/>
                <a:ea typeface="Microsoft YaHei"/>
              </a:rPr>
              <a:t>Prénom :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>
                <a:solidFill>
                  <a:schemeClr val="accent5"/>
                </a:solidFill>
                <a:latin typeface="Bauhaus"/>
                <a:ea typeface="Microsoft YaHei"/>
              </a:rPr>
              <a:t>Classe :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ZoneTexte 11"/>
          <p:cNvSpPr/>
          <p:nvPr/>
        </p:nvSpPr>
        <p:spPr>
          <a:xfrm>
            <a:off x="4953240" y="3528000"/>
            <a:ext cx="47469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>
                <a:solidFill>
                  <a:srgbClr val="92d050"/>
                </a:solidFill>
                <a:latin typeface="Bauhaus"/>
                <a:ea typeface="Microsoft YaHei"/>
              </a:rPr>
              <a:t>Adaptations mises en place au cours du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>
                <a:solidFill>
                  <a:srgbClr val="92d050"/>
                </a:solidFill>
                <a:latin typeface="Bauhaus"/>
                <a:ea typeface="Microsoft YaHei"/>
              </a:rPr>
              <a:t>module d'apprentissage pour cet élève :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ZoneTexte 12"/>
          <p:cNvSpPr/>
          <p:nvPr/>
        </p:nvSpPr>
        <p:spPr>
          <a:xfrm>
            <a:off x="4993920" y="5193000"/>
            <a:ext cx="47242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>
                <a:solidFill>
                  <a:srgbClr val="ff0000"/>
                </a:solidFill>
                <a:latin typeface="Bauhaus"/>
                <a:ea typeface="Microsoft YaHei"/>
              </a:rPr>
              <a:t>Interrogations / besoins </a:t>
            </a:r>
            <a:r>
              <a:rPr b="0" lang="fr-FR" sz="1800" spc="-1" strike="noStrike">
                <a:solidFill>
                  <a:srgbClr val="ff0000"/>
                </a:solidFill>
                <a:latin typeface="Bauhaus"/>
                <a:ea typeface="Microsoft YaHei"/>
              </a:rPr>
              <a:t>pour la rencontre</a:t>
            </a:r>
            <a:r>
              <a:rPr b="0" lang="fr-FR" sz="1400" spc="-1" strike="noStrike">
                <a:solidFill>
                  <a:schemeClr val="accent2"/>
                </a:solidFill>
                <a:latin typeface="Bauhaus"/>
                <a:ea typeface="Microsoft YaHei"/>
              </a:rPr>
              <a:t>:</a:t>
            </a: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ZoneTexte 13"/>
          <p:cNvSpPr/>
          <p:nvPr/>
        </p:nvSpPr>
        <p:spPr>
          <a:xfrm>
            <a:off x="-84600" y="3325320"/>
            <a:ext cx="52941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>
                <a:solidFill>
                  <a:schemeClr val="dk1">
                    <a:lumMod val="50000"/>
                    <a:lumOff val="50000"/>
                  </a:schemeClr>
                </a:solidFill>
                <a:latin typeface="Bauhaus"/>
                <a:ea typeface="Microsoft YaHei"/>
              </a:rPr>
              <a:t>Ce que je souhaite pour la rencontre USEP :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ZoneTexte 14"/>
          <p:cNvSpPr/>
          <p:nvPr/>
        </p:nvSpPr>
        <p:spPr>
          <a:xfrm>
            <a:off x="493560" y="4731480"/>
            <a:ext cx="4522320" cy="24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 u="sng">
                <a:solidFill>
                  <a:schemeClr val="accent2"/>
                </a:solidFill>
                <a:uFillTx/>
                <a:latin typeface="Bauhaus"/>
                <a:ea typeface="Microsoft YaHei"/>
              </a:rPr>
              <a:t>Expression libre :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05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2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i="1" lang="fr-FR" sz="1200" spc="-1" strike="noStrike">
                <a:solidFill>
                  <a:schemeClr val="accent2"/>
                </a:solidFill>
                <a:latin typeface="Bauhaus"/>
                <a:ea typeface="Microsoft YaHei"/>
              </a:rPr>
              <a:t>  </a:t>
            </a:r>
            <a:r>
              <a:rPr b="0" i="1" lang="fr-FR" sz="1200" spc="-1" strike="noStrike">
                <a:solidFill>
                  <a:schemeClr val="accent2"/>
                </a:solidFill>
                <a:latin typeface="Bauhaus"/>
                <a:ea typeface="Microsoft YaHei"/>
              </a:rPr>
              <a:t>(Tu peux écrire et/ou dessiner à propos de toi, de la rencontre, de tes besoins ou de ce que tu aimes dans les rencontres USEP.... )</a:t>
            </a:r>
            <a:endParaRPr b="0" lang="fr-FR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Connecteur droit 15"/>
          <p:cNvSpPr/>
          <p:nvPr/>
        </p:nvSpPr>
        <p:spPr>
          <a:xfrm>
            <a:off x="5400000" y="4464000"/>
            <a:ext cx="4104000" cy="360"/>
          </a:xfrm>
          <a:prstGeom prst="line">
            <a:avLst/>
          </a:prstGeom>
          <a:ln w="0">
            <a:solidFill>
              <a:srgbClr val="0099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61" name="Connecteur droit 16"/>
          <p:cNvSpPr/>
          <p:nvPr/>
        </p:nvSpPr>
        <p:spPr>
          <a:xfrm>
            <a:off x="5400000" y="4968000"/>
            <a:ext cx="4104000" cy="360"/>
          </a:xfrm>
          <a:prstGeom prst="line">
            <a:avLst/>
          </a:prstGeom>
          <a:ln w="0">
            <a:solidFill>
              <a:srgbClr val="0099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62" name="Connecteur droit 17"/>
          <p:cNvSpPr/>
          <p:nvPr/>
        </p:nvSpPr>
        <p:spPr>
          <a:xfrm>
            <a:off x="5328000" y="5976000"/>
            <a:ext cx="4104000" cy="36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63" name="Connecteur droit 18"/>
          <p:cNvSpPr/>
          <p:nvPr/>
        </p:nvSpPr>
        <p:spPr>
          <a:xfrm>
            <a:off x="5328000" y="6408000"/>
            <a:ext cx="4104000" cy="36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64" name="Connecteur droit 19"/>
          <p:cNvSpPr/>
          <p:nvPr/>
        </p:nvSpPr>
        <p:spPr>
          <a:xfrm>
            <a:off x="5328000" y="6840000"/>
            <a:ext cx="4104000" cy="36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65" name="Connecteur droit 20"/>
          <p:cNvSpPr/>
          <p:nvPr/>
        </p:nvSpPr>
        <p:spPr>
          <a:xfrm>
            <a:off x="327240" y="4004640"/>
            <a:ext cx="4529160" cy="360"/>
          </a:xfrm>
          <a:prstGeom prst="line">
            <a:avLst/>
          </a:prstGeom>
          <a:ln w="0">
            <a:solidFill>
              <a:srgbClr val="666666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66" name="Connecteur droit 22"/>
          <p:cNvSpPr/>
          <p:nvPr/>
        </p:nvSpPr>
        <p:spPr>
          <a:xfrm>
            <a:off x="2162160" y="2376000"/>
            <a:ext cx="2301840" cy="360"/>
          </a:xfrm>
          <a:prstGeom prst="line">
            <a:avLst/>
          </a:prstGeom>
          <a:ln w="0">
            <a:solidFill>
              <a:srgbClr val="0066cc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pic>
        <p:nvPicPr>
          <p:cNvPr id="67" name="Image 26" descr=""/>
          <p:cNvPicPr/>
          <p:nvPr/>
        </p:nvPicPr>
        <p:blipFill>
          <a:blip r:embed="rId3"/>
          <a:stretch/>
        </p:blipFill>
        <p:spPr>
          <a:xfrm>
            <a:off x="7846560" y="504000"/>
            <a:ext cx="1513080" cy="1151640"/>
          </a:xfrm>
          <a:prstGeom prst="rect">
            <a:avLst/>
          </a:prstGeom>
          <a:ln w="0">
            <a:noFill/>
          </a:ln>
        </p:spPr>
      </p:pic>
      <p:pic>
        <p:nvPicPr>
          <p:cNvPr id="68" name="Image 27" descr=""/>
          <p:cNvPicPr/>
          <p:nvPr/>
        </p:nvPicPr>
        <p:blipFill>
          <a:blip r:embed="rId4"/>
          <a:stretch/>
        </p:blipFill>
        <p:spPr>
          <a:xfrm>
            <a:off x="8064000" y="693360"/>
            <a:ext cx="1079640" cy="746280"/>
          </a:xfrm>
          <a:prstGeom prst="rect">
            <a:avLst/>
          </a:prstGeom>
          <a:ln w="0">
            <a:noFill/>
          </a:ln>
        </p:spPr>
      </p:pic>
      <p:sp>
        <p:nvSpPr>
          <p:cNvPr id="69" name="Connecteur droit 30"/>
          <p:cNvSpPr/>
          <p:nvPr/>
        </p:nvSpPr>
        <p:spPr>
          <a:xfrm>
            <a:off x="1997280" y="2942640"/>
            <a:ext cx="2301840" cy="360"/>
          </a:xfrm>
          <a:prstGeom prst="line">
            <a:avLst/>
          </a:prstGeom>
          <a:ln w="0">
            <a:solidFill>
              <a:srgbClr val="0066cc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70" name="Connecteur droit 31"/>
          <p:cNvSpPr/>
          <p:nvPr/>
        </p:nvSpPr>
        <p:spPr>
          <a:xfrm>
            <a:off x="364320" y="4549320"/>
            <a:ext cx="4528800" cy="360"/>
          </a:xfrm>
          <a:prstGeom prst="line">
            <a:avLst/>
          </a:prstGeom>
          <a:ln w="0">
            <a:solidFill>
              <a:srgbClr val="666666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Hexagone 30"/>
          <p:cNvSpPr/>
          <p:nvPr/>
        </p:nvSpPr>
        <p:spPr>
          <a:xfrm>
            <a:off x="5118840" y="2744640"/>
            <a:ext cx="966960" cy="8460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86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fr-FR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2" name="Forme libre 1"/>
          <p:cNvSpPr/>
          <p:nvPr/>
        </p:nvSpPr>
        <p:spPr>
          <a:xfrm>
            <a:off x="216000" y="231480"/>
            <a:ext cx="9647640" cy="7107480"/>
          </a:xfrm>
          <a:custGeom>
            <a:avLst/>
            <a:gdLst>
              <a:gd name="textAreaLeft" fmla="*/ 346680 w 9647640"/>
              <a:gd name="textAreaRight" fmla="*/ 9300960 w 9647640"/>
              <a:gd name="textAreaTop" fmla="*/ 346680 h 7107480"/>
              <a:gd name="textAreaBottom" fmla="*/ 6760800 h 7107480"/>
            </a:gdLst>
            <a:ahLst/>
            <a:rect l="textAreaLeft" t="textAreaTop" r="textAreaRight" b="textAreaBottom"/>
            <a:pathLst>
              <a:path w="26800" h="19834">
                <a:moveTo>
                  <a:pt x="3291" y="0"/>
                </a:moveTo>
                <a:arcTo wR="3290.66666666667" hR="3290.66666666667" stAng="16200000" swAng="-5400000"/>
                <a:lnTo>
                  <a:pt x="0" y="16453"/>
                </a:lnTo>
                <a:arcTo wR="3290.66666666667" hR="3290.66666666667" stAng="10800000" swAng="-5400000"/>
                <a:lnTo>
                  <a:pt x="23509" y="19744"/>
                </a:lnTo>
                <a:arcTo wR="3290.66666666667" hR="3290.66666666667" stAng="5400000" swAng="-5400000"/>
                <a:lnTo>
                  <a:pt x="26800" y="3291"/>
                </a:lnTo>
                <a:arcTo wR="3290.66666666667" hR="3290.66666666667" stAng="0" swAng="-5400000"/>
                <a:close/>
              </a:path>
            </a:pathLst>
          </a:custGeom>
          <a:noFill/>
          <a:ln w="5076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14840" rIns="114840" tIns="69840" bIns="6984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73" name="Forme libre 2"/>
          <p:cNvSpPr/>
          <p:nvPr/>
        </p:nvSpPr>
        <p:spPr>
          <a:xfrm>
            <a:off x="719280" y="503640"/>
            <a:ext cx="1799640" cy="1151640"/>
          </a:xfrm>
          <a:custGeom>
            <a:avLst/>
            <a:gdLst>
              <a:gd name="textAreaLeft" fmla="*/ 56160 w 1799640"/>
              <a:gd name="textAreaRight" fmla="*/ 1743480 w 1799640"/>
              <a:gd name="textAreaTop" fmla="*/ 56160 h 1151640"/>
              <a:gd name="textAreaBottom" fmla="*/ 1095480 h 1151640"/>
            </a:gdLst>
            <a:ahLst/>
            <a:rect l="textAreaLeft" t="textAreaTop" r="textAreaRight" b="textAreaBottom"/>
            <a:pathLst>
              <a:path w="5000" h="3290">
                <a:moveTo>
                  <a:pt x="533" y="0"/>
                </a:moveTo>
                <a:arcTo wR="533.333333333333" hR="533.333333333333" stAng="16200000" swAng="-5400000"/>
                <a:lnTo>
                  <a:pt x="0" y="2667"/>
                </a:lnTo>
                <a:arcTo wR="533.333333333333" hR="533.333333333334" stAng="10800000" swAng="-5400000"/>
                <a:lnTo>
                  <a:pt x="4467" y="3200"/>
                </a:lnTo>
                <a:arcTo wR="533.333333333334" hR="533.333333333334" stAng="5400000" swAng="-5400000"/>
                <a:lnTo>
                  <a:pt x="5000" y="533"/>
                </a:lnTo>
                <a:arcTo wR="533.333333333334" hR="533.333333333333" stAng="0" swAng="-5400000"/>
                <a:close/>
              </a:path>
            </a:pathLst>
          </a:custGeom>
          <a:solidFill>
            <a:srgbClr val="ffcc00"/>
          </a:solidFill>
          <a:ln w="0">
            <a:solidFill>
              <a:srgbClr val="ffcc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3600" spc="-1" strike="noStrike">
                <a:solidFill>
                  <a:srgbClr val="000000"/>
                </a:solidFill>
                <a:latin typeface="Bauhaus"/>
                <a:ea typeface="Microsoft YaHei"/>
              </a:rPr>
              <a:t>Ma carte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3600" spc="-1" strike="noStrike">
                <a:solidFill>
                  <a:srgbClr val="000000"/>
                </a:solidFill>
                <a:latin typeface="Bauhaus"/>
                <a:ea typeface="Microsoft YaHei"/>
              </a:rPr>
              <a:t>navette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Forme libre 3"/>
          <p:cNvSpPr/>
          <p:nvPr/>
        </p:nvSpPr>
        <p:spPr>
          <a:xfrm>
            <a:off x="2664000" y="504360"/>
            <a:ext cx="5111640" cy="1151640"/>
          </a:xfrm>
          <a:custGeom>
            <a:avLst/>
            <a:gdLst>
              <a:gd name="textAreaLeft" fmla="*/ 56160 w 5111640"/>
              <a:gd name="textAreaRight" fmla="*/ 5055480 w 5111640"/>
              <a:gd name="textAreaTop" fmla="*/ 56160 h 1151640"/>
              <a:gd name="textAreaBottom" fmla="*/ 1095480 h 1151640"/>
            </a:gdLst>
            <a:ahLst/>
            <a:rect l="textAreaLeft" t="textAreaTop" r="textAreaRight" b="textAreaBottom"/>
            <a:pathLst>
              <a:path w="14200" h="3290">
                <a:moveTo>
                  <a:pt x="533" y="0"/>
                </a:moveTo>
                <a:arcTo wR="533.333333333333" hR="533.333333333333" stAng="16200000" swAng="-5400000"/>
                <a:lnTo>
                  <a:pt x="0" y="2667"/>
                </a:lnTo>
                <a:arcTo wR="533.333333333333" hR="533.333333333334" stAng="10800000" swAng="-5400000"/>
                <a:lnTo>
                  <a:pt x="13667" y="3200"/>
                </a:lnTo>
                <a:arcTo wR="533.333333333334" hR="533.333333333334" stAng="5400000" swAng="-5400000"/>
                <a:lnTo>
                  <a:pt x="14200" y="533"/>
                </a:lnTo>
                <a:arcTo wR="533.333333333334" hR="533.333333333333" stAng="0" swAng="-5400000"/>
                <a:close/>
              </a:path>
            </a:pathLst>
          </a:custGeom>
          <a:solidFill>
            <a:srgbClr val="ffffff"/>
          </a:solidFill>
          <a:ln w="3816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8720" rIns="108720" tIns="63720" bIns="6372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2200" spc="-1" strike="noStrike">
                <a:solidFill>
                  <a:srgbClr val="0066cc"/>
                </a:solidFill>
                <a:latin typeface="Bauhaus"/>
                <a:ea typeface="Microsoft YaHei"/>
              </a:rPr>
              <a:t>Organisateurs de la rencontre USEP </a:t>
            </a:r>
            <a:r>
              <a:rPr b="1" lang="fr-FR" sz="2200" spc="-1" strike="noStrike">
                <a:solidFill>
                  <a:srgbClr val="0066cc"/>
                </a:solidFill>
                <a:latin typeface="Bauhaus"/>
                <a:ea typeface="Microsoft YaHei"/>
              </a:rPr>
              <a:t>:</a:t>
            </a:r>
            <a:endParaRPr b="0" lang="fr-FR" sz="22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rgbClr val="ffffff"/>
                </a:solidFill>
                <a:latin typeface="Bauhaus"/>
                <a:ea typeface="Microsoft YaHei"/>
              </a:rPr>
              <a:t>.......................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Connecteur droit 4"/>
          <p:cNvSpPr/>
          <p:nvPr/>
        </p:nvSpPr>
        <p:spPr>
          <a:xfrm>
            <a:off x="5040000" y="1872000"/>
            <a:ext cx="360" cy="5184000"/>
          </a:xfrm>
          <a:prstGeom prst="line">
            <a:avLst/>
          </a:prstGeom>
          <a:ln w="38160">
            <a:solidFill>
              <a:srgbClr val="6666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720" rIns="108720" tIns="63720" bIns="6372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76" name="Connecteur droit 5"/>
          <p:cNvSpPr/>
          <p:nvPr/>
        </p:nvSpPr>
        <p:spPr>
          <a:xfrm>
            <a:off x="3528000" y="1296000"/>
            <a:ext cx="3528000" cy="360"/>
          </a:xfrm>
          <a:prstGeom prst="line">
            <a:avLst/>
          </a:prstGeom>
          <a:ln w="0">
            <a:solidFill>
              <a:srgbClr val="0066cc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77" name="Forme libre 6"/>
          <p:cNvSpPr/>
          <p:nvPr/>
        </p:nvSpPr>
        <p:spPr>
          <a:xfrm>
            <a:off x="360000" y="1872000"/>
            <a:ext cx="4607640" cy="3455640"/>
          </a:xfrm>
          <a:custGeom>
            <a:avLst/>
            <a:gdLst>
              <a:gd name="textAreaLeft" fmla="*/ 168480 w 4607640"/>
              <a:gd name="textAreaRight" fmla="*/ 4439160 w 4607640"/>
              <a:gd name="textAreaTop" fmla="*/ 168480 h 3455640"/>
              <a:gd name="textAreaBottom" fmla="*/ 3287160 h 3455640"/>
            </a:gdLst>
            <a:ahLst/>
            <a:rect l="textAreaLeft" t="textAreaTop" r="textAreaRight" b="textAreaBottom"/>
            <a:pathLst>
              <a:path w="12800" h="9690">
                <a:moveTo>
                  <a:pt x="1600" y="0"/>
                </a:moveTo>
                <a:arcTo wR="1600" hR="1600" stAng="16200000" swAng="-5400000"/>
                <a:lnTo>
                  <a:pt x="0" y="8000"/>
                </a:lnTo>
                <a:arcTo wR="1600" hR="1600" stAng="10800000" swAng="-5400000"/>
                <a:lnTo>
                  <a:pt x="11200" y="9600"/>
                </a:lnTo>
                <a:arcTo wR="1600" hR="1600" stAng="5400000" swAng="-5400000"/>
                <a:lnTo>
                  <a:pt x="12800" y="1600"/>
                </a:lnTo>
                <a:arcTo wR="1600" hR="1600" stAng="0" swAng="-5400000"/>
                <a:close/>
              </a:path>
            </a:pathLst>
          </a:custGeom>
          <a:solidFill>
            <a:srgbClr val="cccccc"/>
          </a:solidFill>
          <a:ln w="0">
            <a:solidFill>
              <a:srgbClr val="b2b2b2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fr-FR" sz="1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Bonjour......................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Nous avons bien reçu ta </a:t>
            </a:r>
            <a:r>
              <a:rPr b="1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carte navette 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et pris en considération tes besoins.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endParaRPr b="0" lang="fr-FR" sz="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Voici les adaptations que nous te proposons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de mettre en place pour la rencontre USEP à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laquelle tu vas participer.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endParaRPr b="0" lang="fr-FR" sz="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N’hésite pas à nous recontacter si tu as des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remarques, des questions ou d’autres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demandes!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endParaRPr b="0" lang="fr-FR" sz="1200" spc="-1" strike="noStrike">
              <a:solidFill>
                <a:srgbClr val="000000"/>
              </a:solidFill>
              <a:latin typeface="Arial"/>
            </a:endParaRPr>
          </a:p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A très bientôt !      </a:t>
            </a:r>
            <a:r>
              <a:rPr b="0" i="1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  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8" name="Image 7" descr=""/>
          <p:cNvPicPr/>
          <p:nvPr/>
        </p:nvPicPr>
        <p:blipFill>
          <a:blip r:embed="rId1"/>
          <a:stretch/>
        </p:blipFill>
        <p:spPr>
          <a:xfrm>
            <a:off x="504000" y="5945040"/>
            <a:ext cx="794160" cy="822600"/>
          </a:xfrm>
          <a:prstGeom prst="rect">
            <a:avLst/>
          </a:prstGeom>
          <a:ln w="0">
            <a:noFill/>
          </a:ln>
        </p:spPr>
      </p:pic>
      <p:sp>
        <p:nvSpPr>
          <p:cNvPr id="79" name="ZoneTexte 8"/>
          <p:cNvSpPr/>
          <p:nvPr/>
        </p:nvSpPr>
        <p:spPr>
          <a:xfrm>
            <a:off x="1360800" y="5373360"/>
            <a:ext cx="3458520" cy="18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fr-FR" sz="1800" spc="-1" strike="noStrike" u="sng">
                <a:solidFill>
                  <a:schemeClr val="accent6"/>
                </a:solidFill>
                <a:uFillTx/>
                <a:latin typeface="Bauhaus"/>
                <a:ea typeface="Microsoft YaHei"/>
              </a:rPr>
              <a:t>Référent organisateur :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Nom et prénom :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Fonction :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Téléphone :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fr-FR" sz="1600" spc="-1" strike="noStrike">
                <a:solidFill>
                  <a:srgbClr val="666666"/>
                </a:solidFill>
                <a:latin typeface="Bauhaus"/>
                <a:ea typeface="Microsoft YaHei"/>
              </a:rPr>
              <a:t>Mail :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ZoneTexte 15"/>
          <p:cNvSpPr/>
          <p:nvPr/>
        </p:nvSpPr>
        <p:spPr>
          <a:xfrm>
            <a:off x="5167080" y="2951640"/>
            <a:ext cx="8301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800" spc="-1" strike="noStrike">
                <a:solidFill>
                  <a:schemeClr val="lt1"/>
                </a:solidFill>
                <a:latin typeface="Bauhaus"/>
                <a:ea typeface="Microsoft YaHei"/>
              </a:rPr>
              <a:t>Espace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ZoneTexte 19"/>
          <p:cNvSpPr/>
          <p:nvPr/>
        </p:nvSpPr>
        <p:spPr>
          <a:xfrm>
            <a:off x="5117400" y="6300360"/>
            <a:ext cx="1007640" cy="11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400" spc="-1" strike="noStrike">
                <a:solidFill>
                  <a:schemeClr val="lt1"/>
                </a:solidFill>
                <a:latin typeface="Bauhaus"/>
                <a:ea typeface="Microsoft YaHei"/>
              </a:rPr>
              <a:t>Relation</a:t>
            </a: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400" spc="-1" strike="noStrike">
                <a:solidFill>
                  <a:schemeClr val="lt1"/>
                </a:solidFill>
                <a:latin typeface="Bauhaus"/>
                <a:ea typeface="Microsoft YaHei"/>
              </a:rPr>
              <a:t>à</a:t>
            </a: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fr-FR" sz="1400" spc="-1" strike="noStrike">
                <a:solidFill>
                  <a:schemeClr val="lt1"/>
                </a:solidFill>
                <a:latin typeface="Bauhaus"/>
                <a:ea typeface="Microsoft YaHei"/>
              </a:rPr>
              <a:t>L'autre</a:t>
            </a:r>
            <a:endParaRPr b="0" lang="fr-F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Connecteur droit 20"/>
          <p:cNvSpPr/>
          <p:nvPr/>
        </p:nvSpPr>
        <p:spPr>
          <a:xfrm>
            <a:off x="6031440" y="3163680"/>
            <a:ext cx="3384000" cy="360"/>
          </a:xfrm>
          <a:prstGeom prst="line">
            <a:avLst/>
          </a:prstGeom>
          <a:ln w="0">
            <a:solidFill>
              <a:srgbClr val="ff66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83" name="Connecteur droit 21"/>
          <p:cNvSpPr/>
          <p:nvPr/>
        </p:nvSpPr>
        <p:spPr>
          <a:xfrm>
            <a:off x="6077520" y="2313720"/>
            <a:ext cx="3384000" cy="360"/>
          </a:xfrm>
          <a:prstGeom prst="line">
            <a:avLst/>
          </a:prstGeom>
          <a:ln w="0">
            <a:solidFill>
              <a:srgbClr val="5b9bd5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84" name="Connecteur droit 22"/>
          <p:cNvSpPr/>
          <p:nvPr/>
        </p:nvSpPr>
        <p:spPr>
          <a:xfrm>
            <a:off x="6091560" y="4031640"/>
            <a:ext cx="3384000" cy="360"/>
          </a:xfrm>
          <a:prstGeom prst="line">
            <a:avLst/>
          </a:prstGeom>
          <a:ln w="0">
            <a:solidFill>
              <a:srgbClr val="ff66cc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85" name="Connecteur droit 23"/>
          <p:cNvSpPr/>
          <p:nvPr/>
        </p:nvSpPr>
        <p:spPr>
          <a:xfrm>
            <a:off x="6091560" y="4896000"/>
            <a:ext cx="3384000" cy="360"/>
          </a:xfrm>
          <a:prstGeom prst="line">
            <a:avLst/>
          </a:prstGeom>
          <a:ln w="0">
            <a:solidFill>
              <a:srgbClr val="ffc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86" name="Connecteur droit 24"/>
          <p:cNvSpPr/>
          <p:nvPr/>
        </p:nvSpPr>
        <p:spPr>
          <a:xfrm>
            <a:off x="6120000" y="5760000"/>
            <a:ext cx="3384000" cy="360"/>
          </a:xfrm>
          <a:prstGeom prst="line">
            <a:avLst/>
          </a:prstGeom>
          <a:ln w="0">
            <a:solidFill>
              <a:srgbClr val="92d05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sp>
        <p:nvSpPr>
          <p:cNvPr id="87" name="Connecteur droit 25"/>
          <p:cNvSpPr/>
          <p:nvPr/>
        </p:nvSpPr>
        <p:spPr>
          <a:xfrm>
            <a:off x="6125400" y="6623640"/>
            <a:ext cx="3384000" cy="360"/>
          </a:xfrm>
          <a:prstGeom prst="line">
            <a:avLst/>
          </a:prstGeom>
          <a:ln w="0">
            <a:solidFill>
              <a:srgbClr val="7030a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 anchor="ctr">
            <a:noAutofit/>
          </a:bodyPr>
          <a:p>
            <a:endParaRPr b="0" lang="fr-FR" sz="1800" spc="-1" strike="noStrike">
              <a:solidFill>
                <a:schemeClr val="dk1"/>
              </a:solidFill>
              <a:latin typeface="Arial"/>
              <a:ea typeface="Microsoft YaHei"/>
            </a:endParaRPr>
          </a:p>
        </p:txBody>
      </p:sp>
      <p:pic>
        <p:nvPicPr>
          <p:cNvPr id="88" name="Image 26" descr=""/>
          <p:cNvPicPr/>
          <p:nvPr/>
        </p:nvPicPr>
        <p:blipFill>
          <a:blip r:embed="rId2"/>
          <a:stretch/>
        </p:blipFill>
        <p:spPr>
          <a:xfrm>
            <a:off x="7846200" y="503640"/>
            <a:ext cx="1513080" cy="1151640"/>
          </a:xfrm>
          <a:prstGeom prst="rect">
            <a:avLst/>
          </a:prstGeom>
          <a:ln w="0">
            <a:noFill/>
          </a:ln>
        </p:spPr>
      </p:pic>
      <p:pic>
        <p:nvPicPr>
          <p:cNvPr id="89" name="Image 27" descr=""/>
          <p:cNvPicPr/>
          <p:nvPr/>
        </p:nvPicPr>
        <p:blipFill>
          <a:blip r:embed="rId3"/>
          <a:stretch/>
        </p:blipFill>
        <p:spPr>
          <a:xfrm>
            <a:off x="8064000" y="693360"/>
            <a:ext cx="1079640" cy="746280"/>
          </a:xfrm>
          <a:prstGeom prst="rect">
            <a:avLst/>
          </a:prstGeom>
          <a:ln w="0">
            <a:noFill/>
          </a:ln>
        </p:spPr>
      </p:pic>
      <p:sp>
        <p:nvSpPr>
          <p:cNvPr id="90" name="Hexagone 31"/>
          <p:cNvSpPr/>
          <p:nvPr/>
        </p:nvSpPr>
        <p:spPr>
          <a:xfrm>
            <a:off x="5117400" y="3600000"/>
            <a:ext cx="968400" cy="85212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fr-FR" sz="14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91" name="ZoneTexte 32"/>
          <p:cNvSpPr/>
          <p:nvPr/>
        </p:nvSpPr>
        <p:spPr>
          <a:xfrm>
            <a:off x="5208480" y="3707280"/>
            <a:ext cx="8773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lt1"/>
                </a:solidFill>
                <a:latin typeface="Bauhaus"/>
                <a:ea typeface="Microsoft YaHei"/>
              </a:rPr>
              <a:t>Règles du jeu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Hexagone 33"/>
          <p:cNvSpPr/>
          <p:nvPr/>
        </p:nvSpPr>
        <p:spPr>
          <a:xfrm>
            <a:off x="5117400" y="4464000"/>
            <a:ext cx="968400" cy="8636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fr-FR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93" name="ZoneTexte 34"/>
          <p:cNvSpPr/>
          <p:nvPr/>
        </p:nvSpPr>
        <p:spPr>
          <a:xfrm>
            <a:off x="5266800" y="4692960"/>
            <a:ext cx="835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Bauhaus"/>
                <a:ea typeface="Microsoft YaHei"/>
              </a:rPr>
              <a:t>Corps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Hexagone 35"/>
          <p:cNvSpPr/>
          <p:nvPr/>
        </p:nvSpPr>
        <p:spPr>
          <a:xfrm>
            <a:off x="5148720" y="5340240"/>
            <a:ext cx="942480" cy="8460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92d05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fr-FR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95" name="ZoneTexte 36"/>
          <p:cNvSpPr/>
          <p:nvPr/>
        </p:nvSpPr>
        <p:spPr>
          <a:xfrm>
            <a:off x="5179680" y="5573880"/>
            <a:ext cx="966960" cy="60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600" spc="-1" strike="noStrike">
                <a:solidFill>
                  <a:schemeClr val="lt1"/>
                </a:solidFill>
                <a:latin typeface="Bauhaus"/>
                <a:ea typeface="Microsoft YaHei"/>
              </a:rPr>
              <a:t>Matériel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Hexagone 37"/>
          <p:cNvSpPr/>
          <p:nvPr/>
        </p:nvSpPr>
        <p:spPr>
          <a:xfrm>
            <a:off x="5110560" y="1872000"/>
            <a:ext cx="966960" cy="8546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294e2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fr-FR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97" name="ZoneTexte 38"/>
          <p:cNvSpPr/>
          <p:nvPr/>
        </p:nvSpPr>
        <p:spPr>
          <a:xfrm>
            <a:off x="5208480" y="2126520"/>
            <a:ext cx="8226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lt1"/>
                </a:solidFill>
                <a:latin typeface="Bauhaus"/>
                <a:ea typeface="Microsoft YaHei"/>
              </a:rPr>
              <a:t>Temps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Hexagone 39"/>
          <p:cNvSpPr/>
          <p:nvPr/>
        </p:nvSpPr>
        <p:spPr>
          <a:xfrm>
            <a:off x="5145120" y="6200640"/>
            <a:ext cx="966960" cy="846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>
              <a:lumMod val="65000"/>
            </a:schemeClr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fr-FR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99" name="ZoneTexte 40"/>
          <p:cNvSpPr/>
          <p:nvPr/>
        </p:nvSpPr>
        <p:spPr>
          <a:xfrm>
            <a:off x="5090400" y="6318000"/>
            <a:ext cx="11012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fr-FR" sz="1600" spc="-1" strike="noStrike">
                <a:solidFill>
                  <a:schemeClr val="lt1"/>
                </a:solidFill>
                <a:latin typeface="Bauhaus"/>
                <a:ea typeface="Microsoft YaHei"/>
              </a:rPr>
              <a:t>Relation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fr-FR" sz="1600" spc="-1" strike="noStrike">
                <a:solidFill>
                  <a:schemeClr val="lt1"/>
                </a:solidFill>
                <a:latin typeface="Bauhaus"/>
                <a:ea typeface="Microsoft YaHei"/>
              </a:rPr>
              <a:t>à l’autre 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Application>LibreOffice/7.6.4.1$Windows_X86_64 LibreOffice_project/e19e193f88cd6c0525a17fb7a176ed8e6a3e2aa1</Application>
  <AppVersion>15.0000</AppVersion>
  <Words>197</Words>
  <Paragraphs>64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2022-04-16T21:10:01Z</dcterms:created>
  <dc:creator>laet loiseua</dc:creator>
  <dc:description/>
  <dc:language>fr-FR</dc:language>
  <cp:lastModifiedBy>GARRUCHET Emilie</cp:lastModifiedBy>
  <dcterms:modified xsi:type="dcterms:W3CDTF">2025-10-07T14:33:06Z</dcterms:modified>
  <cp:revision>17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Personnalisé</vt:lpwstr>
  </property>
  <property fmtid="{D5CDD505-2E9C-101B-9397-08002B2CF9AE}" pid="4" name="Slides">
    <vt:i4>2</vt:i4>
  </property>
</Properties>
</file>